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75"/>
    <a:srgbClr val="011AF0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/>
    <p:restoredTop sz="94756"/>
  </p:normalViewPr>
  <p:slideViewPr>
    <p:cSldViewPr snapToGrid="0" snapToObjects="1">
      <p:cViewPr>
        <p:scale>
          <a:sx n="82" d="100"/>
          <a:sy n="82" d="100"/>
        </p:scale>
        <p:origin x="48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3"/>
            <a:ext cx="7829551" cy="3030908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2508510" y="6311027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10501312" y="6249472"/>
            <a:ext cx="12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91D1176-F733-624E-A737-49EE4D73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27" y="3205715"/>
            <a:ext cx="2614187" cy="3522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902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914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19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… skills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1650380" y="4148254"/>
            <a:ext cx="831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readme </a:t>
            </a:r>
            <a:r>
              <a:rPr lang="en-US" dirty="0" err="1"/>
              <a:t>title,fond</a:t>
            </a:r>
            <a:r>
              <a:rPr lang="en-US" dirty="0"/>
              <a:t> d </a:t>
            </a:r>
            <a:r>
              <a:rPr lang="en-US" dirty="0" err="1"/>
              <a:t>écrant</a:t>
            </a:r>
            <a:r>
              <a:rPr lang="en-US" dirty="0"/>
              <a:t> read me sur </a:t>
            </a:r>
            <a:r>
              <a:rPr lang="en-US" dirty="0" err="1"/>
              <a:t>githb</a:t>
            </a:r>
            <a:r>
              <a:rPr lang="en-US" dirty="0"/>
              <a:t>, avec lien </a:t>
            </a:r>
            <a:r>
              <a:rPr lang="en-US" dirty="0" err="1"/>
              <a:t>en</a:t>
            </a:r>
            <a:r>
              <a:rPr lang="en-US" dirty="0"/>
              <a:t> bas de la page</a:t>
            </a:r>
          </a:p>
        </p:txBody>
      </p:sp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91D1176-F733-624E-A737-49EE4D73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27" y="3205715"/>
            <a:ext cx="2614187" cy="35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8083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{358A0437-D47F-BD44-BC13-697BC3263DC4}tf16401369</Template>
  <TotalTime>239</TotalTime>
  <Words>281</Words>
  <Application>Microsoft Macintosh PowerPoint</Application>
  <PresentationFormat>Widescreen</PresentationFormat>
  <Paragraphs>42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44</cp:revision>
  <dcterms:created xsi:type="dcterms:W3CDTF">2019-05-29T10:49:25Z</dcterms:created>
  <dcterms:modified xsi:type="dcterms:W3CDTF">2019-05-29T15:34:43Z</dcterms:modified>
</cp:coreProperties>
</file>